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10.png" ContentType="image/png"/>
  <Override PartName="/ppt/media/image46.png" ContentType="image/png"/>
  <Override PartName="/ppt/media/image11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3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30.xml.rels" ContentType="application/vnd.openxmlformats-package.relationships+xml"/>
  <Override PartName="/ppt/slides/_rels/slide79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81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303CBC-5344-461D-8F43-FF0231974DA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A09064-6DC9-45C9-AD52-A319DD1BE22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742BEF-5218-47F5-823A-A263211C200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FC9F3E-8D1C-4FAA-9121-C4A3EB0B8EB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82E69E-5512-49C4-BDF3-99335621AA3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A2ED00-D273-42AF-84CD-3A32B5E81F8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C06505-87AB-4B6B-8C47-27B5207A055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53A150-A2C7-44FC-9D53-F13B4863F3E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550AAA-5B3F-4933-A8B1-033D4ADF3C3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E2FF1B-5F98-492D-B1C4-1B472F94C0E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78C57C-6B85-424D-80A2-7EC78A84031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BAAC98-1913-4C5E-8432-C50DAEF3452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7F875DF-1292-42AE-AA15-CED7D70500D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62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6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6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65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1533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2024-09-02T17:06:47Z</dcterms:modified>
  <cp:revision>84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